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440ADDB-99AE-472B-9EF4-68DE8EF0D7EA}">
          <p14:sldIdLst>
            <p14:sldId id="262"/>
            <p14:sldId id="25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22" y="58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10/17/2024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1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8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FAFDA639-9F1E-4954-A65B-2BFAB81EF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8949" y="694859"/>
            <a:ext cx="1374818" cy="4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8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3674" y="648452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3D7938EF-E5CB-A04B-8617-93868569A6A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pp.uesc.br/sic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1154892" y="2162536"/>
            <a:ext cx="7087223" cy="2468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300" b="1" dirty="0">
                <a:solidFill>
                  <a:srgbClr val="1E5A34"/>
                </a:solidFill>
              </a:rPr>
              <a:t>Título do trabalho (</a:t>
            </a:r>
            <a:r>
              <a:rPr lang="pt-BR" sz="4300" b="1" dirty="0" err="1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</a:t>
            </a:r>
            <a:r>
              <a:rPr lang="pt-BR" sz="4300" b="1" dirty="0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4300" b="1" dirty="0">
                <a:solidFill>
                  <a:srgbClr val="1E5A34"/>
                </a:solidFill>
              </a:rPr>
              <a:t>corpo 32)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4000" b="1" dirty="0">
                <a:solidFill>
                  <a:srgbClr val="1E5A34"/>
                </a:solidFill>
                <a:latin typeface="+mn-lt"/>
              </a:rPr>
              <a:t>Id (</a:t>
            </a:r>
            <a:r>
              <a:rPr lang="pt-BR" sz="4000" b="1" dirty="0" err="1">
                <a:solidFill>
                  <a:srgbClr val="1E5A34"/>
                </a:solidFill>
                <a:latin typeface="+mn-lt"/>
              </a:rPr>
              <a:t>Calibri</a:t>
            </a:r>
            <a:r>
              <a:rPr lang="pt-BR" sz="4000" b="1" dirty="0">
                <a:solidFill>
                  <a:srgbClr val="1E5A34"/>
                </a:solidFill>
                <a:latin typeface="+mn-lt"/>
              </a:rPr>
              <a:t> – corpo 30)</a:t>
            </a:r>
            <a:br>
              <a:rPr lang="pt-BR" sz="4000" b="1" dirty="0">
                <a:solidFill>
                  <a:srgbClr val="1E5A34"/>
                </a:solidFill>
                <a:latin typeface="+mn-lt"/>
              </a:rPr>
            </a:br>
            <a:br>
              <a:rPr lang="pt-BR" sz="3600" b="1" dirty="0">
                <a:solidFill>
                  <a:srgbClr val="1E5A34"/>
                </a:solidFill>
              </a:rPr>
            </a:br>
            <a:r>
              <a:rPr lang="pt-BR" sz="3200" b="1" dirty="0">
                <a:solidFill>
                  <a:srgbClr val="1E5A34"/>
                </a:solidFill>
              </a:rPr>
              <a:t>Nome do(a) autor(a) (</a:t>
            </a:r>
            <a:r>
              <a:rPr lang="pt-BR" sz="3200" b="1" dirty="0" err="1">
                <a:solidFill>
                  <a:srgbClr val="1E5A34"/>
                </a:solidFill>
              </a:rPr>
              <a:t>Calibri</a:t>
            </a:r>
            <a:r>
              <a:rPr lang="pt-BR" sz="3200" b="1" dirty="0">
                <a:solidFill>
                  <a:srgbClr val="1E5A34"/>
                </a:solidFill>
              </a:rPr>
              <a:t> – corpo 24)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7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200" b="1" dirty="0">
                <a:solidFill>
                  <a:srgbClr val="1E5A34"/>
                </a:solidFill>
              </a:rPr>
              <a:t>Nome do(a) orientador(a) (</a:t>
            </a:r>
            <a:r>
              <a:rPr lang="pt-BR" sz="3200" b="1" dirty="0" err="1">
                <a:solidFill>
                  <a:srgbClr val="1E5A34"/>
                </a:solidFill>
              </a:rPr>
              <a:t>Calibri</a:t>
            </a:r>
            <a:r>
              <a:rPr lang="pt-BR" sz="3200" b="1" dirty="0">
                <a:solidFill>
                  <a:srgbClr val="1E5A34"/>
                </a:solidFill>
              </a:rPr>
              <a:t> – corpo 24)</a:t>
            </a:r>
            <a:br>
              <a:rPr lang="pt-BR" sz="3200" b="1" dirty="0">
                <a:solidFill>
                  <a:srgbClr val="1E5A34"/>
                </a:solidFill>
              </a:rPr>
            </a:br>
            <a:br>
              <a:rPr lang="pt-BR" sz="2700" b="1" dirty="0">
                <a:solidFill>
                  <a:srgbClr val="1E5A34"/>
                </a:solidFill>
              </a:rPr>
            </a:br>
            <a:endParaRPr lang="pt-BR" sz="2700" b="1" dirty="0">
              <a:solidFill>
                <a:srgbClr val="1E5A34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DD486C4A-7048-464C-8F4C-BD18D15E7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" y="465677"/>
            <a:ext cx="1068103" cy="1014698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388" y="412644"/>
            <a:ext cx="7087223" cy="11568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800" dirty="0">
                <a:latin typeface="Book Antiqua" panose="02040602050305030304" pitchFamily="18" charset="0"/>
                <a:cs typeface="Calibri" panose="020F0502020204030204" pitchFamily="34" charset="0"/>
              </a:rPr>
              <a:t>11</a:t>
            </a:r>
            <a:r>
              <a:rPr lang="pt-BR" sz="18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º Simpósio de Ensino, Extensão, Inovação e Pesquisa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pt-BR" sz="2400" b="1" dirty="0">
                <a:latin typeface="Book Antiqua" panose="02040602050305030304" pitchFamily="18" charset="0"/>
                <a:cs typeface="Calibri" panose="020F0502020204030204" pitchFamily="34" charset="0"/>
              </a:rPr>
              <a:t>30</a:t>
            </a:r>
            <a:r>
              <a:rPr lang="pt-BR" sz="2400" b="1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° Seminário de Iniciação Científica </a:t>
            </a:r>
          </a:p>
          <a:p>
            <a:pPr marL="0" indent="0" algn="ctr">
              <a:buNone/>
            </a:pP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5 a 8 de novembro de 2024</a:t>
            </a:r>
            <a:endParaRPr lang="pt-BR" sz="2000" b="0" i="0" dirty="0">
              <a:effectLst/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020"/>
            <a:ext cx="9144000" cy="25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" descr="C:\Users\dmlsilva\Dropbox\uesc_logo2.png">
            <a:extLst>
              <a:ext uri="{FF2B5EF4-FFF2-40B4-BE49-F238E27FC236}">
                <a16:creationId xmlns:a16="http://schemas.microsoft.com/office/drawing/2014/main" id="{9D54A785-E9A2-478B-9ECA-391411F13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5392" y="357891"/>
            <a:ext cx="845396" cy="1118935"/>
          </a:xfrm>
          <a:prstGeom prst="rect">
            <a:avLst/>
          </a:prstGeom>
          <a:noFill/>
        </p:spPr>
      </p:pic>
      <p:sp>
        <p:nvSpPr>
          <p:cNvPr id="16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6" y="4863426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Programa: PROIC/PIBITI/OUTROS (escolher) –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- Corpo 20)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Bolsa (inserir, se for o caso) -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– Corpo 20)</a:t>
            </a: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073" y="1759918"/>
            <a:ext cx="4787530" cy="6540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0" y="1543821"/>
            <a:ext cx="9144001" cy="7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10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720607" y="6120564"/>
            <a:ext cx="7877483" cy="64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69927" y="5742556"/>
            <a:ext cx="80508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Informe, quando couber, a autorização legal para execução da pesquisa </a:t>
            </a:r>
          </a:p>
          <a:p>
            <a:r>
              <a:rPr lang="pt-BR" b="1" dirty="0">
                <a:solidFill>
                  <a:srgbClr val="1E5A34"/>
                </a:solidFill>
              </a:rPr>
              <a:t>- (</a:t>
            </a:r>
            <a:r>
              <a:rPr lang="pt-BR" b="1" dirty="0" err="1">
                <a:solidFill>
                  <a:srgbClr val="1E5A34"/>
                </a:solidFill>
              </a:rPr>
              <a:t>Calibri</a:t>
            </a:r>
            <a:r>
              <a:rPr lang="pt-BR" b="1" dirty="0">
                <a:solidFill>
                  <a:srgbClr val="1E5A34"/>
                </a:solidFill>
              </a:rPr>
              <a:t> – Corpo 18)</a:t>
            </a:r>
            <a:br>
              <a:rPr lang="pt-BR" b="1" dirty="0">
                <a:solidFill>
                  <a:srgbClr val="1E5A34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7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936977" y="2967335"/>
            <a:ext cx="71797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/>
              <a:t>Atentar para as normas para elaboração da apresentação na página do evento (</a:t>
            </a:r>
            <a:r>
              <a:rPr lang="pt-BR" sz="2800" u="sng" dirty="0">
                <a:hlinkClick r:id="rId5"/>
              </a:rPr>
              <a:t>https://propp.uesc.br/sic/</a:t>
            </a:r>
            <a:r>
              <a:rPr lang="pt-BR" sz="2800" dirty="0"/>
              <a:t>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7133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0999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pPr algn="ctr"/>
            <a:endParaRPr lang="pt-BR" sz="32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0312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238</Words>
  <Application>Microsoft Office PowerPoint</Application>
  <PresentationFormat>Apresentação na tela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yuri faustino</cp:lastModifiedBy>
  <cp:revision>48</cp:revision>
  <dcterms:created xsi:type="dcterms:W3CDTF">2017-04-26T11:50:38Z</dcterms:created>
  <dcterms:modified xsi:type="dcterms:W3CDTF">2024-10-17T18:52:18Z</dcterms:modified>
</cp:coreProperties>
</file>